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3" r:id="rId3"/>
    <p:sldId id="264" r:id="rId4"/>
    <p:sldId id="265" r:id="rId5"/>
    <p:sldId id="287" r:id="rId6"/>
    <p:sldId id="285" r:id="rId7"/>
    <p:sldId id="288" r:id="rId8"/>
    <p:sldId id="286" r:id="rId9"/>
    <p:sldId id="289" r:id="rId10"/>
    <p:sldId id="292" r:id="rId11"/>
    <p:sldId id="290" r:id="rId12"/>
    <p:sldId id="283" r:id="rId1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444"/>
    <a:srgbClr val="18181B"/>
    <a:srgbClr val="A4C4D1"/>
    <a:srgbClr val="9FBFCC"/>
    <a:srgbClr val="11FFFE"/>
    <a:srgbClr val="36ABFF"/>
    <a:srgbClr val="0D0A27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51781-B42F-4C1C-B663-83AF0B05BA94}" v="4" dt="2024-12-16T01:05:54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 showGuides="1">
      <p:cViewPr>
        <p:scale>
          <a:sx n="38" d="100"/>
          <a:sy n="38" d="100"/>
        </p:scale>
        <p:origin x="2394" y="54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an Oliveira" userId="25f33273a4523fea" providerId="LiveId" clId="{27A51781-B42F-4C1C-B663-83AF0B05BA94}"/>
    <pc:docChg chg="undo custSel addSld delSld modSld">
      <pc:chgData name="Vivian Oliveira" userId="25f33273a4523fea" providerId="LiveId" clId="{27A51781-B42F-4C1C-B663-83AF0B05BA94}" dt="2024-12-16T01:08:29.508" v="436" actId="1035"/>
      <pc:docMkLst>
        <pc:docMk/>
      </pc:docMkLst>
      <pc:sldChg chg="modSp mod">
        <pc:chgData name="Vivian Oliveira" userId="25f33273a4523fea" providerId="LiveId" clId="{27A51781-B42F-4C1C-B663-83AF0B05BA94}" dt="2024-12-16T01:08:29.508" v="436" actId="1035"/>
        <pc:sldMkLst>
          <pc:docMk/>
          <pc:sldMk cId="2060185118" sldId="257"/>
        </pc:sldMkLst>
        <pc:spChg chg="mod">
          <ac:chgData name="Vivian Oliveira" userId="25f33273a4523fea" providerId="LiveId" clId="{27A51781-B42F-4C1C-B663-83AF0B05BA94}" dt="2024-12-16T01:08:29.508" v="436" actId="1035"/>
          <ac:spMkLst>
            <pc:docMk/>
            <pc:sldMk cId="2060185118" sldId="257"/>
            <ac:spMk id="3" creationId="{C555FF60-DA67-B3F8-C80E-4426F1E1FB80}"/>
          </ac:spMkLst>
        </pc:spChg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667043201" sldId="261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4098851528" sldId="262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2185512117" sldId="266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385887854" sldId="267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136556412" sldId="268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797347466" sldId="269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4049074150" sldId="270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2338376511" sldId="271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4065566745" sldId="272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817067058" sldId="273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1848873964" sldId="274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006414269" sldId="275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1057121604" sldId="276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907831468" sldId="277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596566617" sldId="278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1027381058" sldId="279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934859674" sldId="280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1011731902" sldId="281"/>
        </pc:sldMkLst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4077838316" sldId="282"/>
        </pc:sldMkLst>
      </pc:sldChg>
      <pc:sldChg chg="delSp modSp mod">
        <pc:chgData name="Vivian Oliveira" userId="25f33273a4523fea" providerId="LiveId" clId="{27A51781-B42F-4C1C-B663-83AF0B05BA94}" dt="2024-12-16T01:02:41.680" v="423" actId="20577"/>
        <pc:sldMkLst>
          <pc:docMk/>
          <pc:sldMk cId="3920495214" sldId="283"/>
        </pc:sldMkLst>
        <pc:spChg chg="mod">
          <ac:chgData name="Vivian Oliveira" userId="25f33273a4523fea" providerId="LiveId" clId="{27A51781-B42F-4C1C-B663-83AF0B05BA94}" dt="2024-12-16T01:02:41.680" v="423" actId="20577"/>
          <ac:spMkLst>
            <pc:docMk/>
            <pc:sldMk cId="3920495214" sldId="283"/>
            <ac:spMk id="2" creationId="{5F8A268F-DF04-2C6F-1AF7-579F8D46FDD0}"/>
          </ac:spMkLst>
        </pc:spChg>
        <pc:spChg chg="mod">
          <ac:chgData name="Vivian Oliveira" userId="25f33273a4523fea" providerId="LiveId" clId="{27A51781-B42F-4C1C-B663-83AF0B05BA94}" dt="2024-12-16T01:02:15.527" v="419" actId="6549"/>
          <ac:spMkLst>
            <pc:docMk/>
            <pc:sldMk cId="3920495214" sldId="283"/>
            <ac:spMk id="3" creationId="{26767187-6DF7-80A9-F3B9-FCD72DDF717D}"/>
          </ac:spMkLst>
        </pc:spChg>
        <pc:spChg chg="del">
          <ac:chgData name="Vivian Oliveira" userId="25f33273a4523fea" providerId="LiveId" clId="{27A51781-B42F-4C1C-B663-83AF0B05BA94}" dt="2024-12-15T21:58:58.607" v="415" actId="478"/>
          <ac:spMkLst>
            <pc:docMk/>
            <pc:sldMk cId="3920495214" sldId="283"/>
            <ac:spMk id="8" creationId="{300835EE-A170-C4AE-5EE7-9322E1BA6163}"/>
          </ac:spMkLst>
        </pc:spChg>
        <pc:picChg chg="del">
          <ac:chgData name="Vivian Oliveira" userId="25f33273a4523fea" providerId="LiveId" clId="{27A51781-B42F-4C1C-B663-83AF0B05BA94}" dt="2024-12-15T21:59:01.388" v="416" actId="478"/>
          <ac:picMkLst>
            <pc:docMk/>
            <pc:sldMk cId="3920495214" sldId="283"/>
            <ac:picMk id="7" creationId="{5ED159E2-8571-206E-9E7A-2DF40D16BA3A}"/>
          </ac:picMkLst>
        </pc:picChg>
        <pc:picChg chg="del">
          <ac:chgData name="Vivian Oliveira" userId="25f33273a4523fea" providerId="LiveId" clId="{27A51781-B42F-4C1C-B663-83AF0B05BA94}" dt="2024-12-15T21:59:04.864" v="417" actId="478"/>
          <ac:picMkLst>
            <pc:docMk/>
            <pc:sldMk cId="3920495214" sldId="283"/>
            <ac:picMk id="13" creationId="{4CCAA8B8-6479-A21B-B3AF-4D0014CE7FB9}"/>
          </ac:picMkLst>
        </pc:picChg>
        <pc:picChg chg="del">
          <ac:chgData name="Vivian Oliveira" userId="25f33273a4523fea" providerId="LiveId" clId="{27A51781-B42F-4C1C-B663-83AF0B05BA94}" dt="2024-12-15T21:53:55.649" v="38" actId="478"/>
          <ac:picMkLst>
            <pc:docMk/>
            <pc:sldMk cId="3920495214" sldId="283"/>
            <ac:picMk id="14" creationId="{7695C4A0-10A4-51FD-7FCE-43223D6F684A}"/>
          </ac:picMkLst>
        </pc:picChg>
        <pc:picChg chg="del">
          <ac:chgData name="Vivian Oliveira" userId="25f33273a4523fea" providerId="LiveId" clId="{27A51781-B42F-4C1C-B663-83AF0B05BA94}" dt="2024-12-15T21:58:53.965" v="414" actId="478"/>
          <ac:picMkLst>
            <pc:docMk/>
            <pc:sldMk cId="3920495214" sldId="283"/>
            <ac:picMk id="1026" creationId="{1EF46656-CC8F-7EC9-456E-5D0A6CD02BBC}"/>
          </ac:picMkLst>
        </pc:picChg>
      </pc:sldChg>
      <pc:sldChg chg="del">
        <pc:chgData name="Vivian Oliveira" userId="25f33273a4523fea" providerId="LiveId" clId="{27A51781-B42F-4C1C-B663-83AF0B05BA94}" dt="2024-12-15T21:53:49.252" v="37" actId="47"/>
        <pc:sldMkLst>
          <pc:docMk/>
          <pc:sldMk cId="2390956622" sldId="284"/>
        </pc:sldMkLst>
      </pc:sldChg>
      <pc:sldChg chg="modSp mod">
        <pc:chgData name="Vivian Oliveira" userId="25f33273a4523fea" providerId="LiveId" clId="{27A51781-B42F-4C1C-B663-83AF0B05BA94}" dt="2024-12-16T01:06:22.915" v="431" actId="1035"/>
        <pc:sldMkLst>
          <pc:docMk/>
          <pc:sldMk cId="80777490" sldId="288"/>
        </pc:sldMkLst>
        <pc:spChg chg="mod">
          <ac:chgData name="Vivian Oliveira" userId="25f33273a4523fea" providerId="LiveId" clId="{27A51781-B42F-4C1C-B663-83AF0B05BA94}" dt="2024-12-16T01:06:22.915" v="431" actId="1035"/>
          <ac:spMkLst>
            <pc:docMk/>
            <pc:sldMk cId="80777490" sldId="288"/>
            <ac:spMk id="3" creationId="{CA264FB8-B9A6-FA5E-5A85-CB0C9C115BA6}"/>
          </ac:spMkLst>
        </pc:spChg>
      </pc:sldChg>
      <pc:sldChg chg="delSp modSp add del mod">
        <pc:chgData name="Vivian Oliveira" userId="25f33273a4523fea" providerId="LiveId" clId="{27A51781-B42F-4C1C-B663-83AF0B05BA94}" dt="2024-12-15T21:53:37.379" v="36" actId="1035"/>
        <pc:sldMkLst>
          <pc:docMk/>
          <pc:sldMk cId="2288641150" sldId="290"/>
        </pc:sldMkLst>
        <pc:spChg chg="mod">
          <ac:chgData name="Vivian Oliveira" userId="25f33273a4523fea" providerId="LiveId" clId="{27A51781-B42F-4C1C-B663-83AF0B05BA94}" dt="2024-12-15T21:53:37.379" v="36" actId="1035"/>
          <ac:spMkLst>
            <pc:docMk/>
            <pc:sldMk cId="2288641150" sldId="290"/>
            <ac:spMk id="3" creationId="{2F647B56-7600-399A-C89A-3585DCE17B92}"/>
          </ac:spMkLst>
        </pc:spChg>
        <pc:spChg chg="del">
          <ac:chgData name="Vivian Oliveira" userId="25f33273a4523fea" providerId="LiveId" clId="{27A51781-B42F-4C1C-B663-83AF0B05BA94}" dt="2024-12-15T21:52:35.037" v="17" actId="478"/>
          <ac:spMkLst>
            <pc:docMk/>
            <pc:sldMk cId="2288641150" sldId="290"/>
            <ac:spMk id="6" creationId="{03715F45-ADB1-FD31-7F34-F4F261506B16}"/>
          </ac:spMkLst>
        </pc:spChg>
      </pc:sldChg>
      <pc:sldChg chg="add del">
        <pc:chgData name="Vivian Oliveira" userId="25f33273a4523fea" providerId="LiveId" clId="{27A51781-B42F-4C1C-B663-83AF0B05BA94}" dt="2024-12-15T21:53:16.338" v="18" actId="47"/>
        <pc:sldMkLst>
          <pc:docMk/>
          <pc:sldMk cId="3157584192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15/12/2024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15/12/2024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3766-28F8-48BD-9639-8CF9997906AE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2992-60D2-4279-B782-718FDF4D209F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B308-64F8-4E19-A800-4DC9DF0C97BC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3C01-C6D8-49F0-81C8-A0AE27456C41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50C4-B8AA-4153-831C-1F3CDB76C455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D36B-5E52-426F-8789-7BA077155BC6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B2E0-CA1D-4513-AC4B-2D3AF87072F9}" type="datetime1">
              <a:rPr lang="pt-BR" smtClean="0"/>
              <a:t>15/12/2024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1947-CA78-4649-A4D4-6A2E01F55878}" type="datetime1">
              <a:rPr lang="pt-BR" smtClean="0"/>
              <a:t>15/12/2024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C2D0-A304-4BFA-A02F-EB1B0A80B4F5}" type="datetime1">
              <a:rPr lang="pt-BR" smtClean="0"/>
              <a:t>15/12/2024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C563-1C1C-4A0E-99BA-0CED8F399862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2A6B-455E-440F-8BA5-36F18A1DC94E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ABB3-E0CD-4752-9C8D-F3DD9961C85B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IA NA INDÚSTRIA METALÚRGICA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A38191CD-E508-D671-CD7A-73355ED9F840}"/>
              </a:ext>
            </a:extLst>
          </p:cNvPr>
          <p:cNvSpPr/>
          <p:nvPr/>
        </p:nvSpPr>
        <p:spPr>
          <a:xfrm>
            <a:off x="0" y="0"/>
            <a:ext cx="9601200" cy="1276858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55FF60-DA67-B3F8-C80E-4426F1E1FB80}"/>
              </a:ext>
            </a:extLst>
          </p:cNvPr>
          <p:cNvSpPr txBox="1"/>
          <p:nvPr/>
        </p:nvSpPr>
        <p:spPr>
          <a:xfrm>
            <a:off x="266700" y="190500"/>
            <a:ext cx="906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spc="3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  <a:cs typeface="Biome Light" panose="020B0502040204020203" pitchFamily="34" charset="0"/>
              </a:rPr>
              <a:t>IA NA METALURGIA: MODERNIZANDO A FABRICAÇÃO DE MÁQUINAS E EQUIPAMENTOS DE CONSTRUÇÃO CIVIL</a:t>
            </a:r>
          </a:p>
        </p:txBody>
      </p:sp>
      <p:pic>
        <p:nvPicPr>
          <p:cNvPr id="29" name="Imagem 28" descr="Uma imagem contendo Interface gráfica do usuário">
            <a:extLst>
              <a:ext uri="{FF2B5EF4-FFF2-40B4-BE49-F238E27FC236}">
                <a16:creationId xmlns:a16="http://schemas.microsoft.com/office/drawing/2014/main" id="{CF2DC8FA-FE4C-1AFC-AE37-0C3F1F97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200"/>
            <a:ext cx="9601200" cy="960120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7FD1CE9-FB3D-BD38-641B-1486825FF2E0}"/>
              </a:ext>
            </a:extLst>
          </p:cNvPr>
          <p:cNvSpPr/>
          <p:nvPr/>
        </p:nvSpPr>
        <p:spPr>
          <a:xfrm>
            <a:off x="0" y="11796964"/>
            <a:ext cx="9601200" cy="9525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  <a:cs typeface="Biome Light" panose="020B0303030204020804" pitchFamily="34" charset="0"/>
              </a:rPr>
              <a:t>VIVIAN F. OLIVEIRA</a:t>
            </a:r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9C8498D5-7E94-21BA-A267-DF6AA726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9BFCF-98FC-71B4-CFB8-214E4776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7DDF074-E8EA-617B-7C67-CACC1A24AE6B}"/>
              </a:ext>
            </a:extLst>
          </p:cNvPr>
          <p:cNvSpPr txBox="1"/>
          <p:nvPr/>
        </p:nvSpPr>
        <p:spPr>
          <a:xfrm>
            <a:off x="870768" y="2552040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Sistemas gerenciam a demanda por aço e concreto em fábricas de componentes para guindastes, ajustando automaticamente os pedidos de reabastecimento conforme necessário.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C2F77346-22A2-8B64-F433-C7525038D277}"/>
              </a:ext>
            </a:extLst>
          </p:cNvPr>
          <p:cNvSpPr txBox="1"/>
          <p:nvPr/>
        </p:nvSpPr>
        <p:spPr>
          <a:xfrm>
            <a:off x="844755" y="730496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GESTÃO DE ESTOQUE EM FÁBRICAS DE COMPONENTES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8D49BA0-6C2D-6CB6-0470-DD9188928462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DC35793C-0C71-B289-3802-90F9CF4D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0FA870-0105-E2A8-E1FA-BE628824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pic>
        <p:nvPicPr>
          <p:cNvPr id="12" name="Imagem 11" descr="Circuito eletrônico com fios">
            <a:extLst>
              <a:ext uri="{FF2B5EF4-FFF2-40B4-BE49-F238E27FC236}">
                <a16:creationId xmlns:a16="http://schemas.microsoft.com/office/drawing/2014/main" id="{43066A2C-A8A3-7E4D-52DF-39510490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680155"/>
            <a:ext cx="7054646" cy="70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5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C13B7-E1C7-1ED7-F1E6-A52F535F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08D6B9-3C31-1396-B55B-96E97044DAC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F647B56-7600-399A-C89A-3585DCE17B92}"/>
              </a:ext>
            </a:extLst>
          </p:cNvPr>
          <p:cNvSpPr txBox="1"/>
          <p:nvPr/>
        </p:nvSpPr>
        <p:spPr>
          <a:xfrm>
            <a:off x="892277" y="6411259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0C13D9-61F2-AABD-B454-7D0FB417EABB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539B0CA-FDF6-513A-8073-BFD3152C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36B92D4-C038-B2F3-4B0A-3BE2FF8D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228864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humana.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Esse conteúdo foi gerado com intuito de praticar conceitos e utilizar ferramentas apresentadas no </a:t>
            </a:r>
            <a:r>
              <a:rPr lang="pt-BR" sz="2400" dirty="0" err="1"/>
              <a:t>Bootcamp</a:t>
            </a:r>
            <a:r>
              <a:rPr lang="pt-BR" sz="2400" dirty="0"/>
              <a:t> CAIXA – IA Generativa com Microsoft </a:t>
            </a:r>
            <a:r>
              <a:rPr lang="pt-BR" sz="2400" dirty="0" err="1"/>
              <a:t>Copilot</a:t>
            </a:r>
            <a:r>
              <a:rPr lang="pt-BR" sz="2400" dirty="0"/>
              <a:t> na plataforma da DIO.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72438" y="726981"/>
            <a:ext cx="8302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OBRIGADA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999059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Inteligência Artificial (IA) está modernizando a indústria metalúrgica, especialmente na fabricação de peças para veículos e equipamentos utilizados na construção civil pesada. A seguir serão relacionadas as principais aplicações da IA, apresentadas de maneira simples e objetiva.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080135" y="752381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BD46F9F-9D13-5FC3-A15E-885B87AD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pic>
        <p:nvPicPr>
          <p:cNvPr id="13" name="Imagem 12" descr="Uma imagem contendo edifício, máquina de costura, frente, placa">
            <a:extLst>
              <a:ext uri="{FF2B5EF4-FFF2-40B4-BE49-F238E27FC236}">
                <a16:creationId xmlns:a16="http://schemas.microsoft.com/office/drawing/2014/main" id="{089C9B44-CF14-8AB9-0413-B951BCD9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511800"/>
            <a:ext cx="61468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MANUTENÇÃO PREDITIVA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IA utiliza sensores e algoritmos para monitorar o desempenho das máquinas, prevenindo falhas antes que ocorram.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B34CCE8-52F7-35EE-30F6-3F04E769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196440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Sensores em prensas hidráulicas para peças de escavadeiras detectam falhas antes que afetem a produção. Na imagem abaixo, temos um exemplo de sensor de pressão do óleo, 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garantindo que o motor opere dentro dos parâmetros ideais e protegendo a máquina contra danos</a:t>
            </a:r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762000" y="755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MONITORAMENTO DE PRENSAS HIDRÁULICAS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609CC0-403D-4F7F-E06F-D785110F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4814637"/>
            <a:ext cx="6105525" cy="678180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E163D44-E96D-1A03-9757-37B1418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7A17-22A8-E82B-4FBA-4A86FEDC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12E4F3-6513-E920-0F15-309737063F4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30997FD-60D5-E116-B5C1-833BDB1CFD92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OTIMIZAÇÃO DA PRODUÇÃO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BC0890B2-3D8D-0713-0B11-43643BD6ABA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D33DAD-5A16-278E-2B70-DDF2625C2B00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1C2CA48E-8A2C-3DB1-1C47-B60E23ACF10F}"/>
              </a:ext>
            </a:extLst>
          </p:cNvPr>
          <p:cNvSpPr txBox="1"/>
          <p:nvPr/>
        </p:nvSpPr>
        <p:spPr>
          <a:xfrm>
            <a:off x="870768" y="934086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Algoritmos ajustam parâmetros de produção em tempo real para maximizar a eficiência e a qualidade.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708D80D-69B3-FD2B-8D85-A8EEEED7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36E1276-37CD-F859-B99E-0AD9EBBF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112047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46BAD-220D-C5ED-DBDB-4710DE5E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653884CF-1667-5667-0A5B-119480630442}"/>
              </a:ext>
            </a:extLst>
          </p:cNvPr>
          <p:cNvSpPr txBox="1"/>
          <p:nvPr/>
        </p:nvSpPr>
        <p:spPr>
          <a:xfrm>
            <a:off x="870768" y="2628240"/>
            <a:ext cx="7663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Sistemas de IA otimizam a temperatura dos fornos industriais, garantindo a consistência e durabilidade das vigas de aço utilizadas em guindastes.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3BA5625C-4E00-3A86-24DC-1C599954C3C8}"/>
              </a:ext>
            </a:extLst>
          </p:cNvPr>
          <p:cNvSpPr txBox="1"/>
          <p:nvPr/>
        </p:nvSpPr>
        <p:spPr>
          <a:xfrm>
            <a:off x="870769" y="705096"/>
            <a:ext cx="8730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Ajuste de Temperatura em Fornos Industriais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815217-0042-E14A-7708-E02CB8756539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C4508375-28EA-BE36-6548-01869B6B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DFB1D9-9EA2-D742-5C03-4BD4885A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pic>
        <p:nvPicPr>
          <p:cNvPr id="11" name="Imagem 10" descr="Máquina de pinball com luzes acesas&#10;&#10;Descrição gerada automaticamente com confiança média">
            <a:extLst>
              <a:ext uri="{FF2B5EF4-FFF2-40B4-BE49-F238E27FC236}">
                <a16:creationId xmlns:a16="http://schemas.microsoft.com/office/drawing/2014/main" id="{443B30E7-22C3-7C05-79C6-6DD89AC9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4318000"/>
            <a:ext cx="7061200" cy="70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C857-1A2A-33E7-56F1-0D89BDDF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9D75E1-BF5B-E0C2-C23B-210CC22F794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CA264FB8-B9A6-FA5E-5A85-CB0C9C115BA6}"/>
              </a:ext>
            </a:extLst>
          </p:cNvPr>
          <p:cNvSpPr txBox="1"/>
          <p:nvPr/>
        </p:nvSpPr>
        <p:spPr>
          <a:xfrm>
            <a:off x="892277" y="6411259"/>
            <a:ext cx="781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</a:rPr>
              <a:t>CONTROLE DE QUALIDADE AUTOMATIZADO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29C7EA9F-CE9D-B6F1-1774-E7907D97BEC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E8D9729-997F-03E4-BB4E-DF287552F09D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E28366-2300-EA73-3627-F4F04B559A9B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Inspeção precisa e automática. Sistemas de visão computacional inspecionam peças de maneira automática, identificando defeitos com alta precisão e garantindo produtos de alta qualidade.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FCB610B-2FB6-321A-BCBB-CD555C07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B163A3B-BB3D-2374-15BD-1710636D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8077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18C5-37D7-A9BF-D82D-8DD7015A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8F33B0C-BC95-6FD6-15D9-F2B25F21B9C7}"/>
              </a:ext>
            </a:extLst>
          </p:cNvPr>
          <p:cNvSpPr txBox="1"/>
          <p:nvPr/>
        </p:nvSpPr>
        <p:spPr>
          <a:xfrm>
            <a:off x="870768" y="2374240"/>
            <a:ext cx="8070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Durante a operação em um ambiente complexo, os pontos cegos dos tratores podem causar acidentes e resultar em vítimas e danos aos equipamentos, gerando perdas econômicas e riscos legais para os proprietários.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Câmeras de alta resolução verificam a integridade de suportes metálicos em tratores, detectando quaisquer defeitos ou irregularidades. 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8DE34AF-344B-4CEC-A31A-D73ED15ED841}"/>
              </a:ext>
            </a:extLst>
          </p:cNvPr>
          <p:cNvSpPr txBox="1"/>
          <p:nvPr/>
        </p:nvSpPr>
        <p:spPr>
          <a:xfrm>
            <a:off x="819355" y="705096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INSPEÇÃO DE SUPORTES METÁLICOS EM TRATORES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61C1C6-6C7E-358B-5891-D1AB19D1BF04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58F4AD4C-193B-9A54-0C4B-E42ADFE2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EFBE9B-0C56-72AC-8889-46B63C4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A5B654-E1B9-8A02-5A0F-8D3C8426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0" y="6552108"/>
            <a:ext cx="9025400" cy="43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824B-89F2-D94A-F00E-2A7EE1936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6D2B7B-8FAC-F086-E137-A2751E44A1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73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4A72A95-3F72-24F2-82BF-824EE8A5192E}"/>
              </a:ext>
            </a:extLst>
          </p:cNvPr>
          <p:cNvSpPr txBox="1"/>
          <p:nvPr/>
        </p:nvSpPr>
        <p:spPr>
          <a:xfrm>
            <a:off x="892277" y="6157259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PLANEJAMENTO E GESTÃO DE ESTOQUES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40F2B88-DC21-6390-7607-17324EA40300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EAB764-2638-3033-8DA1-6152EB840E33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49FF7A7-6C8D-33D5-B690-6AF0A0BF1D86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Otimização de recursos e redução de desperdícios. A IA analisa dados históricos e em tempo real para prever a demanda de materiais e otimizar o estoque, evitando excessos ou faltas.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2662218-0E28-F4B8-14F8-D0C003B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FFB4D8F-CA50-51EA-58E9-77C38084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IA NA INDÚSTRIA METALÚRGICA</a:t>
            </a:r>
          </a:p>
        </p:txBody>
      </p:sp>
    </p:spTree>
    <p:extLst>
      <p:ext uri="{BB962C8B-B14F-4D97-AF65-F5344CB8AC3E}">
        <p14:creationId xmlns:p14="http://schemas.microsoft.com/office/powerpoint/2010/main" val="1138135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5724</TotalTime>
  <Words>448</Words>
  <Application>Microsoft Office PowerPoint</Application>
  <PresentationFormat>Papel A3 (297 x 420 mm)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Vivian Oliveira</dc:creator>
  <cp:lastModifiedBy>Vivian Oliveira</cp:lastModifiedBy>
  <cp:revision>16</cp:revision>
  <dcterms:created xsi:type="dcterms:W3CDTF">2023-06-15T14:34:16Z</dcterms:created>
  <dcterms:modified xsi:type="dcterms:W3CDTF">2024-12-16T01:08:34Z</dcterms:modified>
</cp:coreProperties>
</file>